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725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4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3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51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98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6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19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27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37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12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03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F2AF-21D9-4AFF-AECD-BB1A097C2991}" type="datetimeFigureOut">
              <a:rPr lang="sv-SE" smtClean="0"/>
              <a:t>2023-11-08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04764-1C00-45BC-85E1-BCCD27C0C2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99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C0171A16-5EA4-B860-0C05-46D65FD8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3" y="3054178"/>
            <a:ext cx="1571810" cy="117989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6A3FD0-F808-721C-57AC-889475817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24" y="3180178"/>
            <a:ext cx="2154544" cy="2355918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EF70952-CE44-8E8C-65B0-B37E987B0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445" y="3180178"/>
            <a:ext cx="2231587" cy="235591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C074DA1D-F309-2AFF-70DD-31318A6FA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16" y="4261916"/>
            <a:ext cx="1512285" cy="1300253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BBC620F-3A35-8D5E-7B2F-8BE2B413C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06" y="6400293"/>
            <a:ext cx="1725643" cy="1884362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8A6BC97C-A6C9-4D90-53A7-560355D84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0025" y="6441785"/>
            <a:ext cx="1927998" cy="1853366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3B5D4612-FE49-ABE6-3B2D-77414F4D8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445" y="6452282"/>
            <a:ext cx="2121694" cy="1832373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A07256AA-2328-D9EB-A92E-085575233293}"/>
              </a:ext>
            </a:extLst>
          </p:cNvPr>
          <p:cNvSpPr txBox="1"/>
          <p:nvPr/>
        </p:nvSpPr>
        <p:spPr>
          <a:xfrm>
            <a:off x="195803" y="5591781"/>
            <a:ext cx="190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Badrumsavlopp, dusch</a:t>
            </a:r>
          </a:p>
          <a:p>
            <a:r>
              <a:rPr lang="sv-SE" sz="1200" dirty="0"/>
              <a:t>lyft på locket och behållare </a:t>
            </a:r>
          </a:p>
          <a:p>
            <a:r>
              <a:rPr lang="sv-SE" sz="1200" dirty="0"/>
              <a:t>RENSA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82837B2-3179-64F7-3A9A-DF503114EEF8}"/>
              </a:ext>
            </a:extLst>
          </p:cNvPr>
          <p:cNvSpPr txBox="1"/>
          <p:nvPr/>
        </p:nvSpPr>
        <p:spPr>
          <a:xfrm>
            <a:off x="2426224" y="5591781"/>
            <a:ext cx="129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Badrumsavlopp</a:t>
            </a:r>
          </a:p>
          <a:p>
            <a:r>
              <a:rPr lang="sv-SE" sz="1200" dirty="0"/>
              <a:t>med badkarsrör,</a:t>
            </a:r>
          </a:p>
          <a:p>
            <a:r>
              <a:rPr lang="sv-SE" sz="1200" dirty="0"/>
              <a:t>lyft på lock och </a:t>
            </a:r>
          </a:p>
          <a:p>
            <a:r>
              <a:rPr lang="sv-SE" sz="1200" dirty="0"/>
              <a:t>behållare, RENSA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195098D1-9905-61A7-EB13-0BB10849BD83}"/>
              </a:ext>
            </a:extLst>
          </p:cNvPr>
          <p:cNvSpPr txBox="1"/>
          <p:nvPr/>
        </p:nvSpPr>
        <p:spPr>
          <a:xfrm>
            <a:off x="4679385" y="5591780"/>
            <a:ext cx="1565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Köksavlopp,</a:t>
            </a:r>
          </a:p>
          <a:p>
            <a:r>
              <a:rPr lang="sv-SE" sz="1200" dirty="0"/>
              <a:t>ställ en hink under,</a:t>
            </a:r>
          </a:p>
          <a:p>
            <a:r>
              <a:rPr lang="sv-SE" sz="1200" dirty="0"/>
              <a:t>skruva bort den runda</a:t>
            </a:r>
          </a:p>
          <a:p>
            <a:r>
              <a:rPr lang="sv-SE" sz="1200" dirty="0"/>
              <a:t>nederdelen, RENSA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3AD4F7B-6296-4737-CDFA-A1B27505E5A9}"/>
              </a:ext>
            </a:extLst>
          </p:cNvPr>
          <p:cNvSpPr txBox="1"/>
          <p:nvPr/>
        </p:nvSpPr>
        <p:spPr>
          <a:xfrm>
            <a:off x="420917" y="8288728"/>
            <a:ext cx="1565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Balofix</a:t>
            </a:r>
            <a:r>
              <a:rPr lang="sv-SE" sz="1200" dirty="0"/>
              <a:t>-kranar under</a:t>
            </a:r>
          </a:p>
          <a:p>
            <a:r>
              <a:rPr lang="sv-SE" sz="1200" dirty="0"/>
              <a:t>diskbänk i köket, vrid </a:t>
            </a:r>
          </a:p>
          <a:p>
            <a:r>
              <a:rPr lang="sv-SE" sz="1200" dirty="0"/>
              <a:t>av och på, känn så att </a:t>
            </a:r>
          </a:p>
          <a:p>
            <a:r>
              <a:rPr lang="sv-SE" sz="1200" dirty="0"/>
              <a:t>de inte är tröga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5C625366-58B4-2865-A38F-86BBC498D04F}"/>
              </a:ext>
            </a:extLst>
          </p:cNvPr>
          <p:cNvSpPr txBox="1"/>
          <p:nvPr/>
        </p:nvSpPr>
        <p:spPr>
          <a:xfrm>
            <a:off x="2400824" y="8284656"/>
            <a:ext cx="1605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Balofix</a:t>
            </a:r>
            <a:r>
              <a:rPr lang="sv-SE" sz="1200" dirty="0"/>
              <a:t>-kranar på vägg,</a:t>
            </a:r>
          </a:p>
          <a:p>
            <a:r>
              <a:rPr lang="sv-SE" sz="1200" dirty="0"/>
              <a:t>Inne på </a:t>
            </a:r>
            <a:r>
              <a:rPr lang="sv-SE" sz="1200" dirty="0" err="1"/>
              <a:t>taolett</a:t>
            </a:r>
            <a:r>
              <a:rPr lang="sv-SE" sz="1200" dirty="0"/>
              <a:t> vrid </a:t>
            </a:r>
          </a:p>
          <a:p>
            <a:r>
              <a:rPr lang="sv-SE" sz="1200" dirty="0"/>
              <a:t>av och på, känn så att </a:t>
            </a:r>
          </a:p>
          <a:p>
            <a:r>
              <a:rPr lang="sv-SE" sz="1200" dirty="0"/>
              <a:t>de inte är tröga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59504242-81C8-D123-EFFF-1600456F1C41}"/>
              </a:ext>
            </a:extLst>
          </p:cNvPr>
          <p:cNvSpPr txBox="1"/>
          <p:nvPr/>
        </p:nvSpPr>
        <p:spPr>
          <a:xfrm>
            <a:off x="4596178" y="8284655"/>
            <a:ext cx="158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Balofix</a:t>
            </a:r>
            <a:r>
              <a:rPr lang="sv-SE" sz="1200" dirty="0"/>
              <a:t>-kranar i golvet,</a:t>
            </a:r>
          </a:p>
          <a:p>
            <a:r>
              <a:rPr lang="sv-SE" sz="1200" dirty="0"/>
              <a:t>Inne i badrum, vrid </a:t>
            </a:r>
          </a:p>
          <a:p>
            <a:r>
              <a:rPr lang="sv-SE" sz="1200" dirty="0"/>
              <a:t>av och på, känn så att </a:t>
            </a:r>
          </a:p>
          <a:p>
            <a:r>
              <a:rPr lang="sv-SE" sz="1200" dirty="0"/>
              <a:t>de inte är tröga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9E92C60-A660-1F65-A103-CFD4F7863CEA}"/>
              </a:ext>
            </a:extLst>
          </p:cNvPr>
          <p:cNvSpPr txBox="1"/>
          <p:nvPr/>
        </p:nvSpPr>
        <p:spPr>
          <a:xfrm>
            <a:off x="60981" y="0"/>
            <a:ext cx="683693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/>
              <a:t>         </a:t>
            </a:r>
            <a:r>
              <a:rPr lang="sv-SE" sz="2400" b="1" i="1" u="sng" dirty="0"/>
              <a:t>Information angående vattenskador</a:t>
            </a:r>
          </a:p>
          <a:p>
            <a:r>
              <a:rPr lang="sv-SE" sz="1600" dirty="0"/>
              <a:t>Vi har haft många vattenskador i våra fastigheter vilka orsakat stora </a:t>
            </a:r>
          </a:p>
          <a:p>
            <a:r>
              <a:rPr lang="sv-SE" sz="1600" dirty="0"/>
              <a:t>Kostnader både för den boende och för föreningen</a:t>
            </a:r>
          </a:p>
          <a:p>
            <a:r>
              <a:rPr lang="sv-SE" sz="1600" dirty="0"/>
              <a:t>NI lägenhetsinnehavare kan hjälpa till genom att hålla koll på ERA avlopp i kök</a:t>
            </a:r>
          </a:p>
          <a:p>
            <a:r>
              <a:rPr lang="sv-SE" sz="1600" dirty="0"/>
              <a:t>och badrum/toalett, titta även på inkommande vatten vid de </a:t>
            </a:r>
            <a:r>
              <a:rPr lang="sv-SE" sz="1600" dirty="0" err="1"/>
              <a:t>Balofixer</a:t>
            </a:r>
            <a:r>
              <a:rPr lang="sv-SE" sz="1600" dirty="0"/>
              <a:t>(kranar) </a:t>
            </a:r>
          </a:p>
          <a:p>
            <a:r>
              <a:rPr lang="sv-SE" sz="1600" dirty="0"/>
              <a:t>som finns i lägenheten, under diskbänk, på golv eller vägg i badrum/toalett</a:t>
            </a:r>
          </a:p>
          <a:p>
            <a:r>
              <a:rPr lang="sv-SE" sz="1600" dirty="0"/>
              <a:t>Vrid på dem och vrid tillbaka dem så ni känner att de inte sitter fast</a:t>
            </a:r>
          </a:p>
          <a:p>
            <a:r>
              <a:rPr lang="sv-SE" sz="2000" b="1" dirty="0">
                <a:solidFill>
                  <a:srgbClr val="FF0000"/>
                </a:solidFill>
              </a:rPr>
              <a:t>    </a:t>
            </a:r>
            <a:r>
              <a:rPr lang="sv-SE" sz="2000" b="1" u="sng" dirty="0">
                <a:solidFill>
                  <a:srgbClr val="FF0000"/>
                </a:solidFill>
              </a:rPr>
              <a:t>Ta för vana att göra detta ovan, minst en gång i kvartalet</a:t>
            </a:r>
          </a:p>
          <a:p>
            <a:r>
              <a:rPr lang="sv-SE" sz="1600" dirty="0"/>
              <a:t>              Ser </a:t>
            </a:r>
            <a:r>
              <a:rPr lang="sv-SE" sz="1600" dirty="0" err="1"/>
              <a:t>nI</a:t>
            </a:r>
            <a:r>
              <a:rPr lang="sv-SE" sz="1600" dirty="0"/>
              <a:t> några problem så ring direkt till någon i styrelsen !</a:t>
            </a:r>
          </a:p>
          <a:p>
            <a:r>
              <a:rPr lang="sv-SE" sz="1600" u="sng" dirty="0">
                <a:solidFill>
                  <a:srgbClr val="FF0000"/>
                </a:solidFill>
              </a:rPr>
              <a:t>I toalettstolen ska bara toalettpapper kastas EJ hushållspapper eller våtservetter</a:t>
            </a:r>
          </a:p>
        </p:txBody>
      </p:sp>
    </p:spTree>
    <p:extLst>
      <p:ext uri="{BB962C8B-B14F-4D97-AF65-F5344CB8AC3E}">
        <p14:creationId xmlns:p14="http://schemas.microsoft.com/office/powerpoint/2010/main" val="57088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212</Words>
  <Application>Microsoft Office PowerPoint</Application>
  <PresentationFormat>Bildspel på skärmen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Håkan Stavhag</dc:creator>
  <cp:lastModifiedBy>Håkan Stavhag</cp:lastModifiedBy>
  <cp:revision>5</cp:revision>
  <cp:lastPrinted>2023-11-08T10:13:03Z</cp:lastPrinted>
  <dcterms:created xsi:type="dcterms:W3CDTF">2023-11-01T11:23:22Z</dcterms:created>
  <dcterms:modified xsi:type="dcterms:W3CDTF">2023-11-08T10:15:20Z</dcterms:modified>
</cp:coreProperties>
</file>